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0.41139240506329122</c:v>
                </c:pt>
                <c:pt idx="1">
                  <c:v>0.58544303797468356</c:v>
                </c:pt>
                <c:pt idx="2">
                  <c:v>0</c:v>
                </c:pt>
                <c:pt idx="3">
                  <c:v>3.1645569620253168E-3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0.87108013937282225</c:v>
                </c:pt>
                <c:pt idx="1">
                  <c:v>0.1289198606271777</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6.9620253164556958E-2</c:v>
                </c:pt>
                <c:pt idx="1">
                  <c:v>7.9113924050632931E-2</c:v>
                </c:pt>
                <c:pt idx="2">
                  <c:v>0.22784810126582281</c:v>
                </c:pt>
                <c:pt idx="3">
                  <c:v>0.62341772151898733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0.86392405063291156</c:v>
                </c:pt>
                <c:pt idx="1">
                  <c:v>1.582278481012658E-2</c:v>
                </c:pt>
                <c:pt idx="2">
                  <c:v>6.9620253164556958E-2</c:v>
                </c:pt>
                <c:pt idx="3">
                  <c:v>2.2151898734177208E-2</c:v>
                </c:pt>
                <c:pt idx="4">
                  <c:v>3.1645569620253168E-3</c:v>
                </c:pt>
                <c:pt idx="5">
                  <c:v>2.5316455696202531E-2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0.2044728434504792</c:v>
                </c:pt>
                <c:pt idx="1">
                  <c:v>6.3897763578274758E-3</c:v>
                </c:pt>
                <c:pt idx="2">
                  <c:v>0.67731629392971238</c:v>
                </c:pt>
                <c:pt idx="3">
                  <c:v>9.5846645367412137E-3</c:v>
                </c:pt>
                <c:pt idx="4">
                  <c:v>0</c:v>
                </c:pt>
                <c:pt idx="5">
                  <c:v>3.1948881789137379E-2</c:v>
                </c:pt>
                <c:pt idx="6">
                  <c:v>2.2364217252396162E-2</c:v>
                </c:pt>
                <c:pt idx="7">
                  <c:v>2.8753993610223641E-2</c:v>
                </c:pt>
                <c:pt idx="8">
                  <c:v>1.9169329073482431E-2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48</c:v>
                </c:pt>
                <c:pt idx="4"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6.7116850998048019</c:v>
                </c:pt>
                <c:pt idx="1">
                  <c:v>6.7417860619022836</c:v>
                </c:pt>
                <c:pt idx="2">
                  <c:v>6.8662162892768777</c:v>
                </c:pt>
                <c:pt idx="3" formatCode="General">
                  <c:v>3.9461572274054619</c:v>
                </c:pt>
                <c:pt idx="4">
                  <c:v>7.6840118818200436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7.8721651381573796</c:v>
                </c:pt>
                <c:pt idx="1">
                  <c:v>7.6374498808406006</c:v>
                </c:pt>
                <c:pt idx="2">
                  <c:v>7.689499552812527</c:v>
                </c:pt>
                <c:pt idx="3" formatCode="General">
                  <c:v>4.503883593177469</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8.6658701273106171</c:v>
                </c:pt>
                <c:pt idx="1">
                  <c:v>8.798664617371454</c:v>
                </c:pt>
                <c:pt idx="2">
                  <c:v>8.6716780026129232</c:v>
                </c:pt>
                <c:pt idx="3">
                  <c:v>6.9023424449779327</c:v>
                </c:pt>
                <c:pt idx="4">
                  <c:v>6.6502072536776131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8.2319565789914719</c:v>
                </c:pt>
                <c:pt idx="2">
                  <c:v>8.2784530605964743</c:v>
                </c:pt>
                <c:pt idx="3">
                  <c:v>6.5806743221252262</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6.7318685640612577</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0.24385271658641106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0.16765430434561601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1.7502870593385946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0.16765430434561601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0.60135868156172378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0.76001764446498221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6.6743272200919739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6.4361686859302658E-2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0.19332776714637934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2.0183143544562334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0.19332776714637845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0.37853505322188141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6.7417860619022836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0.24464742326354916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2.6219524904059801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0.25114830076638128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0.88412692100825474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6.7794924101895138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7.5561834061743047</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0.1275831033872068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0.14357623554147292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1.4989154503229392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0.14357623554147292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0.51499313450864381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1.4230411798204399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3.8785844757871861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0.16261934049887117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8.3323882698003615E-2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0.86988946803008105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8.3323882698003615E-2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2.2499899452553151E-2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8.9895665811465939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0.28663004978508333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9.5157562917293603E-2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0.99343140411707509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9.5157562917293603E-2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0.34132035440381259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0.24783274412842538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8.3327767722781338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0.12064377507777113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0.11803906725684232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1.2323110505420765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0.11803906725684143</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0.42339394825210164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0.10157007944325613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8.1009615420407606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0.32014242801070214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0.14846658643123867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1.5499700171077979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0.14846658643123867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0.53253431828512188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1.6040175685639397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6.9023424449779327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0.15578397582422987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0.24135867355682983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6.7288993663256136E-2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0.70248751026351641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6.7288993663256136E-2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0.24135867355682983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0.30219012661260969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9.1328686208152163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8.1405089251141565</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0.16744617322052591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6.3390741809451256E-2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0.66179031611519079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6.3390741809451256E-2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0.16874331602834758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9.5107065315431338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0.42828867737723542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0.1826254524683657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1.9065837134863477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0.18262545246836659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0.65505864430173233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0.50190550303979897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6.38734486437935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0.34600058431537128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0.14279531584846339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1.4907627599497806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0.14279531584846161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0.47362072152089496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8.3218167304567956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8.8853984002618347E-2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0.12762996808801041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1.3324386892431219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0.12762996808800864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0.41163675204369099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7.6840118818200436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0.19094592508574681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0.38769462677350752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0.10808636333551291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1.1284062391092746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0.10808636333551291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0.38769462677350752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0.32751460261635046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8.798664617371454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8.6384437680974742</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0.19074556609508875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7.9135314138133239E-2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0.82616140881853539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7.9135314138133239E-2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0.28385020212171952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0.1313913368638655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8.4570989901242388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6.6504818522304276E-2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6.5930763841576479E-2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0.68830778436997164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6.5930763841576479E-2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0.23648684340602344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8.8917403602854606E-2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8.9667576692123028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1.0592947293791788E-2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0.26455051418679876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7.3754705436492429E-2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0.76998862030230697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7.3754705436492429E-2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0.26455051418679965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9.917571165063066E-2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8.4914746449558791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8.4741940040548371</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0.27546994236696332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0.10647602996696115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1.1115945880920322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0.10647602996696115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0.38191852722648534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0.6095917710413552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7.5174241655871707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0.13343738794049465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0.27718114686698492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7.7276031394475808E-2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0.80675076178162541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7.7276031394475808E-2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0.27718114686698492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0.12594843524469823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8.7968500371879212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7.2317302677534556E-2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0.2064979928847599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5.7570096528667847E-2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0.6010236083845335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5.7570096528667847E-2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0.2064979928847599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0.19104065174094842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9.0747153440460568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0.18427884474428691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8.1753752250341094E-2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0.85349752978104476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8.1753752250341094E-2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0.29324226931053765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9.5251432800971259E-2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8.5077864693981997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8.3522572584340509</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0.2236216275946985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0.33494170515806942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9.3379243197717621E-2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0.97486599952045339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9.3379243197718509E-2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0.33494170515806942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0.51914476940265075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7.7765361240249211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0.16501813670926779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6.211225507428253E-2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0.64844309668746192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6.211225507428253E-2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0.22279024666909564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0.29224804707948593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8.9567356224620536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0.23788847288507498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0.28078389270789206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7.828044999889805E-2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0.81723674895827969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7.828044999889805E-2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0.28078389270789206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0.48714788052409652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7.2008018441617336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0.19886116221740924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9.0398148424513991E-2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0.94374379466824454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9.0398148424515767E-2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0.32424882596584581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0.24367614108630065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7.7125612060965709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0.25444650978378558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7.1502499044261647E-2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0.74647590633609084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7.1502499044260759E-2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0.25647208236887487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0.44585755098009905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8.2890305758433129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0.10598863290124783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0.20532715707549976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5.7243676258829979E-2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0.59761582725756668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5.7243676258829979E-2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0.20532715707549976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0.42742248917388537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8.8793640557344116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1.2251443717321564E-2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0.13769262002411509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3.8387673000276124E-2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0.4007618387893821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3.8387673000276124E-2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0.13769262002411509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6.3540034020347136E-2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9.6507713807153515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7.7672064113539436</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0.3035144328028343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0.39964422028707958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0.11141782066565131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1.1631861791557796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0.1114178206656522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0.39964422028707958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0.20605914211739851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8.700101253426535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0.23461489313052919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2.4633317064859392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0.23595453181232173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0.25305881488880466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8.112007715224717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0.2037761806996583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0.54030359029060726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0.15063260137920409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1.57258290467162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0.15063260137920409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0.54030359029060726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6.7105065490284943E-2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8.6658701273106171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0.715051492774335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0.21291770717302327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2.2228305382529179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0.21291770717302327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0.20281833877605493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8.4006468587845724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0.50657975359761576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0.75087918960108357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0.20933950409303126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2.1854746077205078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0.20933950409303037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0.27577806973276431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6.7116850998048019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0.45361979362951477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0.21037255194249482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2.1962594801378952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0.21037255194249482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0.75458462558835571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0.32169741029033183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6.0129274135724176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6.9789422721282266</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0.14358516692284162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0.69180580132967329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0.19287028510668236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2.0135383071183153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0.19287028510668236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0.69180580132967329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4.1913960934609307E-2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7.5742764641578386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0.54894970000419541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0.25903622115873759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2.7043012558714707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0.25903622115873759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0.58619182515561796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6.3836080800986164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6.8719808147496906</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6.8799166299402081E-2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0.10782632484851273</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1.1256914743407469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0.10782632484851185</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0.38676189556622287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0.37208750506608723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6.5854342746475822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1.0444019454232354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0.42867425196500175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0.11951117645367137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1.247679660893005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0.11951117645367049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0.42867425196500086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0.25051292130939906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8.6716780026129232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6.6399636553597041E-2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0.39634655493569504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0.11049845622076671</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1.1535881452909189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0.11049845622076582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0.39634655493569504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0.35177481893170981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5.914719339537835</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6.8844735231468945E-2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9.3550363283376292E-2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0.97665246884309731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9.3550363283376292E-2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0.3355554952394062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0.50373769437577831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6.5428876852167388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5.1266101387060115E-2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0.127983701944546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1.3361316203250979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0.12798370194454645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0.45906432622272675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0.55894839668237672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3.9461572274054619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0.36174183746113986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0.15454319890043511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1.6134089858295519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0.15454319890043422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0.55433049988093686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0.46314273593379784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6.3545193947524936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0.1236382114510004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0.18836651689868944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5.2515176584201129E-2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0.54825096410722196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5.2515176584201129E-2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0.18836651689868944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6.5491859432755817E-2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8.8995763193698423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0.17653543406376748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0.13100773249339603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1.3677020685599608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0.13100773249339603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0.46991121160963267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0.32398090175369454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7.4557348372085883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1.5571734625523375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0.46422000047680534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0.12942106538005049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1.3511374898764323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0.12942106538005049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0.46422000047680534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0.16175020986084565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6.6502072536776131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0.56058127137933855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0.50575394193110412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0.14100041772791716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1.4720242792082088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0.14100041772791627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0.37899399755122154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7.756963065932883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0.18229696579008436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0.15094842104766126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1.5758800170299478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0.15094842104766215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0.54143640283708905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0.76127919966308255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6.8662162892768777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8.8346404507672283E-2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0.39132017444214373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0.10909713891902939</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1.1389585922422683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0.1090971389190285</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0.39132017444214462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0.80261474896146723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6.8196760873574647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8.9815660660979226</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0.22707059753577141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6.8259605421797431E-2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0.71262055878409214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6.8259605421797431E-2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0.24484015773168011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8.4269990622052759E-2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8.9815660660979226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9.2266192846648245</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0.1656091229286627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0.21161536937005643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5.8996782832569039E-2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0.61591801020261983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5.8996782832569039E-2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0.21161536937005643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8.3109235472919707E-2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9.2266192846648245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8.2508821176772376</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0.17933592291115463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7.9339883705339176E-2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0.82829708596453511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7.9339883705339176E-2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0.28458397204014929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0.33169740708118667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8.2508821176772376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Sheet1!$G$2:$G$4</c:f>
              <c:numCache>
                <c:formatCode>0.0;;</c:formatCode>
                <c:ptCount val="3"/>
                <c:pt idx="0">
                  <c:v>6.7794924101895138</c:v>
                </c:pt>
                <c:pt idx="1">
                  <c:v>6.7917009509992754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Manor Hospital (44)</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3.2205075898104862</c:v>
                </c:pt>
                <c:pt idx="1">
                  <c:v>3.2082990490007246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Sheet1!$G$2:$G$4</c:f>
              <c:numCache>
                <c:formatCode>0.0;;</c:formatCode>
                <c:ptCount val="3"/>
                <c:pt idx="0">
                  <c:v>6.7417860619022836</c:v>
                </c:pt>
                <c:pt idx="1">
                  <c:v>6.8775552984961266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Manor Hospital (44)</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3.2582139380977164</c:v>
                </c:pt>
                <c:pt idx="1">
                  <c:v>3.1224447015038734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Sheet1!$G$2:$G$4</c:f>
              <c:numCache>
                <c:formatCode>0.0;;</c:formatCode>
                <c:ptCount val="3"/>
                <c:pt idx="0">
                  <c:v>6.6743272200919739</c:v>
                </c:pt>
                <c:pt idx="1">
                  <c:v>6.6889079148380644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Manor Hospital (300)</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3.3256727799080261</c:v>
                </c:pt>
                <c:pt idx="1">
                  <c:v>3.3110920851619356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Sheet1!$G$2:$G$4</c:f>
              <c:numCache>
                <c:formatCode>0.0;;</c:formatCode>
                <c:ptCount val="3"/>
                <c:pt idx="0">
                  <c:v>8.1009615420407606</c:v>
                </c:pt>
                <c:pt idx="1">
                  <c:v>8.0897242127628601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1.8990384579592394</c:v>
                </c:pt>
                <c:pt idx="1">
                  <c:v>1.9102757872371399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Sheet1!$G$2:$G$4</c:f>
              <c:numCache>
                <c:formatCode>0.0;;</c:formatCode>
                <c:ptCount val="3"/>
                <c:pt idx="0">
                  <c:v>6.9023424449779327</c:v>
                </c:pt>
                <c:pt idx="1">
                  <c:v>6.898151552946163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3.0976575550220673</c:v>
                </c:pt>
                <c:pt idx="1">
                  <c:v>3.101848447053837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Sheet1!$G$2:$G$4</c:f>
              <c:numCache>
                <c:formatCode>0.0;;</c:formatCode>
                <c:ptCount val="3"/>
                <c:pt idx="0">
                  <c:v>8.3327767722781338</c:v>
                </c:pt>
                <c:pt idx="1">
                  <c:v>8.3289768385365335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1.6672232277218662</c:v>
                </c:pt>
                <c:pt idx="1">
                  <c:v>1.6710231614634665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Sheet1!$G$2:$G$4</c:f>
              <c:numCache>
                <c:formatCode>0.0;;</c:formatCode>
                <c:ptCount val="3"/>
                <c:pt idx="0">
                  <c:v>8.9895665811465939</c:v>
                </c:pt>
                <c:pt idx="1">
                  <c:v>8.9820009545237376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1.0104334188534061</c:v>
                </c:pt>
                <c:pt idx="1">
                  <c:v>1.0179990454762624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Sheet1!$G$2:$G$4</c:f>
              <c:numCache>
                <c:formatCode>0.0;;</c:formatCode>
                <c:ptCount val="3"/>
                <c:pt idx="0">
                  <c:v>3.8785844757871861</c:v>
                </c:pt>
                <c:pt idx="1">
                  <c:v>3.8493517182314858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Manor Hospital (298)</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6.1214155242128143</c:v>
                </c:pt>
                <c:pt idx="1">
                  <c:v>6.1506482817685146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Sheet1!$G$2:$G$4</c:f>
              <c:numCache>
                <c:formatCode>0.0;;</c:formatCode>
                <c:ptCount val="3"/>
                <c:pt idx="0">
                  <c:v>9.1328686208152163</c:v>
                </c:pt>
                <c:pt idx="1">
                  <c:v>9.1307636016421974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(313)</c:v>
                </c:pt>
                <c:pt idx="1">
                  <c:v>Manor Hospital (312)</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0.86713137918478367</c:v>
                </c:pt>
                <c:pt idx="1">
                  <c:v>0.86923639835780264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Sheet1!$G$2:$G$4</c:f>
              <c:numCache>
                <c:formatCode>0.0;;</c:formatCode>
                <c:ptCount val="3"/>
                <c:pt idx="0">
                  <c:v>0</c:v>
                </c:pt>
                <c:pt idx="1">
                  <c:v>8.8018574113153907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Sheet1!$H$2:$H$4</c:f>
              <c:numCache>
                <c:formatCode>0.0;;</c:formatCode>
                <c:ptCount val="3"/>
                <c:pt idx="0">
                  <c:v>8.798664617371454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Manor Hospital (223)</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1.201335382628546</c:v>
                </c:pt>
                <c:pt idx="1">
                  <c:v>1.1981425886846093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Sheet1!$G$2:$G$4</c:f>
              <c:numCache>
                <c:formatCode>0.0;;</c:formatCode>
                <c:ptCount val="3"/>
                <c:pt idx="0">
                  <c:v>7.6840118818200436</c:v>
                </c:pt>
                <c:pt idx="1">
                  <c:v>7.6713276933813734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(179)</c:v>
                </c:pt>
                <c:pt idx="1">
                  <c:v>Manor Hospital (178)</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2.3159881181799564</c:v>
                </c:pt>
                <c:pt idx="1">
                  <c:v>2.3286723066186266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Sheet1!$G$2:$G$4</c:f>
              <c:numCache>
                <c:formatCode>0.0;;</c:formatCode>
                <c:ptCount val="3"/>
                <c:pt idx="0">
                  <c:v>8.3218167304567956</c:v>
                </c:pt>
                <c:pt idx="1">
                  <c:v>8.3191756261642364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Manor Hospital (117)</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1.6781832695432044</c:v>
                </c:pt>
                <c:pt idx="1">
                  <c:v>1.6808243738357636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Sheet1!$G$2:$G$4</c:f>
              <c:numCache>
                <c:formatCode>0.0;;</c:formatCode>
                <c:ptCount val="3"/>
                <c:pt idx="0">
                  <c:v>6.38734486437935</c:v>
                </c:pt>
                <c:pt idx="1">
                  <c:v>6.3905274835343171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Manor Hospital (141)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3.61265513562065</c:v>
                </c:pt>
                <c:pt idx="1">
                  <c:v>3.6094725164656829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Sheet1!$G$2:$G$4</c:f>
              <c:numCache>
                <c:formatCode>0.0;;</c:formatCode>
                <c:ptCount val="3"/>
                <c:pt idx="0">
                  <c:v>9.5107065315431338</c:v>
                </c:pt>
                <c:pt idx="1">
                  <c:v>9.5107487465660832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Manor Hospital (295)</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0.48929346845686617</c:v>
                </c:pt>
                <c:pt idx="1">
                  <c:v>0.48925125343391684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Sheet1!$G$2:$G$4</c:f>
              <c:numCache>
                <c:formatCode>0.0;;</c:formatCode>
                <c:ptCount val="3"/>
                <c:pt idx="0">
                  <c:v>8.4914746449558791</c:v>
                </c:pt>
                <c:pt idx="1">
                  <c:v>8.5149670583559658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Manor Hospital (297)</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1.5085253550441209</c:v>
                </c:pt>
                <c:pt idx="1">
                  <c:v>1.4850329416440342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Sheet1!$G$2:$G$4</c:f>
              <c:numCache>
                <c:formatCode>0.0;;</c:formatCode>
                <c:ptCount val="3"/>
                <c:pt idx="0">
                  <c:v>8.9667576692123028</c:v>
                </c:pt>
                <c:pt idx="1">
                  <c:v>8.963525552426665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1.0332423307876972</c:v>
                </c:pt>
                <c:pt idx="1">
                  <c:v>1.036474447573335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Sheet1!$G$2:$G$4</c:f>
              <c:numCache>
                <c:formatCode>0.0;;</c:formatCode>
                <c:ptCount val="3"/>
                <c:pt idx="0">
                  <c:v>8.4570989901242388</c:v>
                </c:pt>
                <c:pt idx="1">
                  <c:v>8.4798763976016591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1.5429010098757612</c:v>
                </c:pt>
                <c:pt idx="1">
                  <c:v>1.5201236023983409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Sheet1!$G$2:$G$4</c:f>
              <c:numCache>
                <c:formatCode>0.0;;</c:formatCode>
                <c:ptCount val="3"/>
                <c:pt idx="0">
                  <c:v>8.5077864693981997</c:v>
                </c:pt>
                <c:pt idx="1">
                  <c:v>8.530910513830964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Manor Hospital (293)</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1.4922135306018003</c:v>
                </c:pt>
                <c:pt idx="1">
                  <c:v>1.469089486169036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Sheet1!$G$2:$G$4</c:f>
              <c:numCache>
                <c:formatCode>0.0;;</c:formatCode>
                <c:ptCount val="3"/>
                <c:pt idx="0">
                  <c:v>9.0747153440460568</c:v>
                </c:pt>
                <c:pt idx="1">
                  <c:v>9.0698692896156636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0.92528465595394316</c:v>
                </c:pt>
                <c:pt idx="1">
                  <c:v>0.93013071038433637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Sheet1!$G$2:$G$4</c:f>
              <c:numCache>
                <c:formatCode>0.0;;</c:formatCode>
                <c:ptCount val="3"/>
                <c:pt idx="0">
                  <c:v>8.7968500371879212</c:v>
                </c:pt>
                <c:pt idx="1">
                  <c:v>8.8216064049718224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(310)</c:v>
                </c:pt>
                <c:pt idx="1">
                  <c:v>Manor Hospital (309)</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1.2031499628120788</c:v>
                </c:pt>
                <c:pt idx="1">
                  <c:v>1.1783935950281776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Sheet1!$G$2:$G$4</c:f>
              <c:numCache>
                <c:formatCode>0.0;;</c:formatCode>
                <c:ptCount val="3"/>
                <c:pt idx="0">
                  <c:v>7.5174241655871707</c:v>
                </c:pt>
                <c:pt idx="1">
                  <c:v>7.5351798689686733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2.4825758344128293</c:v>
                </c:pt>
                <c:pt idx="1">
                  <c:v>2.4648201310313267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Sheet1!$G$2:$G$4</c:f>
              <c:numCache>
                <c:formatCode>0.0;;</c:formatCode>
                <c:ptCount val="3"/>
                <c:pt idx="0">
                  <c:v>7.7125612060965709</c:v>
                </c:pt>
                <c:pt idx="1">
                  <c:v>7.7383178064826916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Manor Hospital (285)</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2.2874387939034291</c:v>
                </c:pt>
                <c:pt idx="1">
                  <c:v>2.2616821935173084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Sheet1!$G$2:$G$4</c:f>
              <c:numCache>
                <c:formatCode>0.0;;</c:formatCode>
                <c:ptCount val="3"/>
                <c:pt idx="0">
                  <c:v>7.2008018441617336</c:v>
                </c:pt>
                <c:pt idx="1">
                  <c:v>7.2039630436382671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Manor Hospital (300)</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2.7991981558382664</c:v>
                </c:pt>
                <c:pt idx="1">
                  <c:v>2.7960369563617329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Sheet1!$G$2:$G$4</c:f>
              <c:numCache>
                <c:formatCode>0.0;;</c:formatCode>
                <c:ptCount val="3"/>
                <c:pt idx="0">
                  <c:v>8.9567356224620536</c:v>
                </c:pt>
                <c:pt idx="1">
                  <c:v>8.9551581104263782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1.0432643775379464</c:v>
                </c:pt>
                <c:pt idx="1">
                  <c:v>1.0448418895736218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Sheet1!$G$2:$G$4</c:f>
              <c:numCache>
                <c:formatCode>0.0;;</c:formatCode>
                <c:ptCount val="3"/>
                <c:pt idx="0">
                  <c:v>7.7765361240249211</c:v>
                </c:pt>
                <c:pt idx="1">
                  <c:v>7.7981869789491061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Manor Hospital (267)</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2.2234638759750789</c:v>
                </c:pt>
                <c:pt idx="1">
                  <c:v>2.2018130210508939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Sheet1!$G$2:$G$4</c:f>
              <c:numCache>
                <c:formatCode>0.0;;</c:formatCode>
                <c:ptCount val="3"/>
                <c:pt idx="0">
                  <c:v>9.6507713807153515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Sheet1!$I$2:$I$4</c:f>
              <c:numCache>
                <c:formatCode>0.0;;</c:formatCode>
                <c:ptCount val="3"/>
                <c:pt idx="0">
                  <c:v>0</c:v>
                </c:pt>
                <c:pt idx="1">
                  <c:v>9.6787206345947041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(306)</c:v>
                </c:pt>
                <c:pt idx="1">
                  <c:v>Manor Hospital (305)</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0.34922861928464854</c:v>
                </c:pt>
                <c:pt idx="1">
                  <c:v>0.32127936540529589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Sheet1!$G$2:$G$4</c:f>
              <c:numCache>
                <c:formatCode>0.0;;</c:formatCode>
                <c:ptCount val="3"/>
                <c:pt idx="0">
                  <c:v>8.8793640557344116</c:v>
                </c:pt>
                <c:pt idx="1">
                  <c:v>8.9074443503810485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Manor Hospital (283)</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1.1206359442655884</c:v>
                </c:pt>
                <c:pt idx="1">
                  <c:v>1.0925556496189515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Sheet1!$G$2:$G$4</c:f>
              <c:numCache>
                <c:formatCode>0.0;;</c:formatCode>
                <c:ptCount val="3"/>
                <c:pt idx="0">
                  <c:v>8.2890305758433129</c:v>
                </c:pt>
                <c:pt idx="1">
                  <c:v>8.3129740439317619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Manor Hospital (286)</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1.7109694241566871</c:v>
                </c:pt>
                <c:pt idx="1">
                  <c:v>1.6870259560682381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Sheet1!$G$2:$G$4</c:f>
              <c:numCache>
                <c:formatCode>0.0;;</c:formatCode>
                <c:ptCount val="3"/>
                <c:pt idx="0">
                  <c:v>8.4006468587845724</c:v>
                </c:pt>
                <c:pt idx="1">
                  <c:v>8.4035020438770118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Manor Hospital (57)</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1.5993531412154276</c:v>
                </c:pt>
                <c:pt idx="1">
                  <c:v>1.5964979561229882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Sheet1!$G$2:$G$4</c:f>
              <c:numCache>
                <c:formatCode>0.0;;</c:formatCode>
                <c:ptCount val="3"/>
                <c:pt idx="0">
                  <c:v>8.6658701273106171</c:v>
                </c:pt>
                <c:pt idx="1">
                  <c:v>8.6680269116223094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Manor Hospital (67)</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1.3341298726893829</c:v>
                </c:pt>
                <c:pt idx="1">
                  <c:v>1.3319730883776906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Sheet1!$G$2:$G$4</c:f>
              <c:numCache>
                <c:formatCode>0.0;;</c:formatCode>
                <c:ptCount val="3"/>
                <c:pt idx="0">
                  <c:v>8.112007715224717</c:v>
                </c:pt>
                <c:pt idx="1">
                  <c:v>8.095578377621262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Manor Hospital (47)</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1.887992284775283</c:v>
                </c:pt>
                <c:pt idx="1">
                  <c:v>1.904421622378738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Sheet1!$G$2:$G$4</c:f>
              <c:numCache>
                <c:formatCode>0.0;;</c:formatCode>
                <c:ptCount val="3"/>
                <c:pt idx="0">
                  <c:v>8.700101253426535</c:v>
                </c:pt>
                <c:pt idx="1">
                  <c:v>8.7048722279814843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Manor Hospital (119)</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1.299898746573465</c:v>
                </c:pt>
                <c:pt idx="1">
                  <c:v>1.2951277720185157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Sheet1!$F$2:$F$4</c:f>
              <c:numCache>
                <c:formatCode>0.0;;</c:formatCode>
                <c:ptCount val="3"/>
                <c:pt idx="0">
                  <c:v>6.7116850998048019</c:v>
                </c:pt>
                <c:pt idx="1">
                  <c:v>6.7173662741344353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Manor Hospital (100)</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3.2883149001951981</c:v>
                </c:pt>
                <c:pt idx="1">
                  <c:v>3.2826337258655647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Sheet1!$G$2:$G$4</c:f>
              <c:numCache>
                <c:formatCode>0.0;;</c:formatCode>
                <c:ptCount val="3"/>
                <c:pt idx="0">
                  <c:v>6.0129274135724176</c:v>
                </c:pt>
                <c:pt idx="1">
                  <c:v>6.0013628025578658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(77)</c:v>
                </c:pt>
                <c:pt idx="1">
                  <c:v>Manor Hospital (77)</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3.9870725864275824</c:v>
                </c:pt>
                <c:pt idx="1">
                  <c:v>3.9986371974421342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Sheet1!$G$2:$G$4</c:f>
              <c:numCache>
                <c:formatCode>0.0;;</c:formatCode>
                <c:ptCount val="3"/>
                <c:pt idx="0">
                  <c:v>6.3836080800986164</c:v>
                </c:pt>
                <c:pt idx="1">
                  <c:v>6.3829606716819809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Manor Hospital (34)</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3.6163919199013836</c:v>
                </c:pt>
                <c:pt idx="1">
                  <c:v>3.6170393283180191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Sheet1!$G$2:$G$4</c:f>
              <c:numCache>
                <c:formatCode>0.0;;</c:formatCode>
                <c:ptCount val="3"/>
                <c:pt idx="0">
                  <c:v>7.5742764641578386</c:v>
                </c:pt>
                <c:pt idx="1">
                  <c:v>7.6944677969755766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Manor Hospital (39)</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2.4257235358421614</c:v>
                </c:pt>
                <c:pt idx="1">
                  <c:v>2.3055322030244234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Sheet1!$G$2:$G$4</c:f>
              <c:numCache>
                <c:formatCode>0.0;;</c:formatCode>
                <c:ptCount val="3"/>
                <c:pt idx="0">
                  <c:v>6.5428876852167388</c:v>
                </c:pt>
                <c:pt idx="1">
                  <c:v>6.5446743304094577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Manor Hospital (302)</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3.4571123147832612</c:v>
                </c:pt>
                <c:pt idx="1">
                  <c:v>3.4553256695905423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Sheet1!$G$2:$G$4</c:f>
              <c:numCache>
                <c:formatCode>0.0;;</c:formatCode>
                <c:ptCount val="3"/>
                <c:pt idx="0">
                  <c:v>5.914719339537835</c:v>
                </c:pt>
                <c:pt idx="1">
                  <c:v>5.9099759236168987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(220)</c:v>
                </c:pt>
                <c:pt idx="1">
                  <c:v>Manor Hospital (219)</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4.085280660462165</c:v>
                </c:pt>
                <c:pt idx="1">
                  <c:v>4.0900240763831013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Sheet1!$G$2:$G$4</c:f>
              <c:numCache>
                <c:formatCode>0.0;;</c:formatCode>
                <c:ptCount val="3"/>
                <c:pt idx="0">
                  <c:v>8.6716780026129232</c:v>
                </c:pt>
                <c:pt idx="1">
                  <c:v>8.671067334812161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Manor Hospital (120)</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1.3283219973870768</c:v>
                </c:pt>
                <c:pt idx="1">
                  <c:v>1.328932665187839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Sheet1!$G$2:$G$4</c:f>
              <c:numCache>
                <c:formatCode>0.0;;</c:formatCode>
                <c:ptCount val="3"/>
                <c:pt idx="0">
                  <c:v>6.5854342746475822</c:v>
                </c:pt>
                <c:pt idx="1">
                  <c:v>6.6333989968575411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3.4145657253524178</c:v>
                </c:pt>
                <c:pt idx="1">
                  <c:v>3.3666010031424589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Sheet1!$G$2:$G$4</c:f>
              <c:numCache>
                <c:formatCode>0.0;;</c:formatCode>
                <c:ptCount val="3"/>
                <c:pt idx="0">
                  <c:v>7.4557348372085883</c:v>
                </c:pt>
                <c:pt idx="1">
                  <c:v>7.4664670826940451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Manor Hospital (290)</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2.5442651627914117</c:v>
                </c:pt>
                <c:pt idx="1">
                  <c:v>2.5335329173059549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Sheet1!$G$2:$G$4</c:f>
              <c:numCache>
                <c:formatCode>0.0;;</c:formatCode>
                <c:ptCount val="3"/>
                <c:pt idx="0">
                  <c:v>8.8995763193698423</c:v>
                </c:pt>
                <c:pt idx="1">
                  <c:v>8.9024141055587975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(203)</c:v>
                </c:pt>
                <c:pt idx="1">
                  <c:v>Manor Hospital (203)</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1.1004236806301577</c:v>
                </c:pt>
                <c:pt idx="1">
                  <c:v>1.0975858944412025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Sheet1!$G$2:$G$4</c:f>
              <c:numCache>
                <c:formatCode>0.0;;</c:formatCode>
                <c:ptCount val="3"/>
                <c:pt idx="0">
                  <c:v>6.3545193947524936</c:v>
                </c:pt>
                <c:pt idx="1">
                  <c:v>6.3762657471323978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3.6454806052475064</c:v>
                </c:pt>
                <c:pt idx="1">
                  <c:v>3.6237342528676022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Sheet1!$G$2:$G$4</c:f>
              <c:numCache>
                <c:formatCode>0.0;;</c:formatCode>
                <c:ptCount val="3"/>
                <c:pt idx="0">
                  <c:v>3.9461572274054619</c:v>
                </c:pt>
                <c:pt idx="1">
                  <c:v>3.960936877761378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Manor Hospital (235)</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6.0538427725945381</c:v>
                </c:pt>
                <c:pt idx="1">
                  <c:v>6.0390631222386215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Sheet1!$G$2:$G$4</c:f>
              <c:numCache>
                <c:formatCode>0.0;;</c:formatCode>
                <c:ptCount val="3"/>
                <c:pt idx="0">
                  <c:v>6.8196760873574647</c:v>
                </c:pt>
                <c:pt idx="1">
                  <c:v>6.8749826998565924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(252)</c:v>
                </c:pt>
                <c:pt idx="1">
                  <c:v>Manor Hospital (251)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3.1803239126425353</c:v>
                </c:pt>
                <c:pt idx="1">
                  <c:v>3.1250173001434076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Sheet1!$E$2:$E$4</c:f>
              <c:numCache>
                <c:formatCode>0.0;;</c:formatCode>
                <c:ptCount val="3"/>
                <c:pt idx="0">
                  <c:v>0</c:v>
                </c:pt>
                <c:pt idx="1">
                  <c:v>6.8683744053558353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Sheet1!$F$2:$F$4</c:f>
              <c:numCache>
                <c:formatCode>0.0;;</c:formatCode>
                <c:ptCount val="3"/>
                <c:pt idx="0">
                  <c:v>6.8662162892768777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Manor Hospital (281)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3.1337837107231223</c:v>
                </c:pt>
                <c:pt idx="1">
                  <c:v>3.1316255946441647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Sheet1!$G$2:$G$4</c:f>
              <c:numCache>
                <c:formatCode>0.0;;</c:formatCode>
                <c:ptCount val="3"/>
                <c:pt idx="0">
                  <c:v>7.756963065932883</c:v>
                </c:pt>
                <c:pt idx="1">
                  <c:v>7.7678332134309107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Manor Hospital (159)</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2.243036934067117</c:v>
                </c:pt>
                <c:pt idx="1">
                  <c:v>2.2321667865690893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Sheet1!$G$2:$G$4</c:f>
              <c:numCache>
                <c:formatCode>0.0;;</c:formatCode>
                <c:ptCount val="3"/>
                <c:pt idx="0">
                  <c:v>6.6502072536776131</c:v>
                </c:pt>
                <c:pt idx="1">
                  <c:v>6.6198111901519008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Manor Hospital (181)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3.3497927463223869</c:v>
                </c:pt>
                <c:pt idx="1">
                  <c:v>3.3801888098480992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Sheet1!$G$2:$G$4</c:f>
              <c:numCache>
                <c:formatCode>0.0;;</c:formatCode>
                <c:ptCount val="3"/>
                <c:pt idx="0">
                  <c:v>8.9815660660979226</c:v>
                </c:pt>
                <c:pt idx="1">
                  <c:v>8.978401664361261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Manor Hospital (311)</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1.0184339339020774</c:v>
                </c:pt>
                <c:pt idx="1">
                  <c:v>1.021598335638739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Sheet1!$G$2:$G$4</c:f>
              <c:numCache>
                <c:formatCode>0.0;;</c:formatCode>
                <c:ptCount val="3"/>
                <c:pt idx="0">
                  <c:v>9.2266192846648245</c:v>
                </c:pt>
                <c:pt idx="1">
                  <c:v>9.2234236726063266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Manor Hospital (310)</c:v>
                </c:pt>
                <c:pt idx="2">
                  <c:v>Holly Bank House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0.77338071533517549</c:v>
                </c:pt>
                <c:pt idx="1">
                  <c:v>0.77657632739367344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Sheet1!$G$2:$G$4</c:f>
              <c:numCache>
                <c:formatCode>0.0;;</c:formatCode>
                <c:ptCount val="3"/>
                <c:pt idx="0">
                  <c:v>8.2508821176772376</c:v>
                </c:pt>
                <c:pt idx="1">
                  <c:v>8.2482117321393513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Manor Hospital (313)</c:v>
                </c:pt>
                <c:pt idx="2">
                  <c:v>Holly Bank House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1.7491178823227624</c:v>
                </c:pt>
                <c:pt idx="1">
                  <c:v>1.7517882678606487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6.781114236690593</c:v>
                </c:pt>
                <c:pt idx="1">
                  <c:v>6.7794924101895138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7.5854037514829056</c:v>
                </c:pt>
                <c:pt idx="1">
                  <c:v>6.7417860619022836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6.6180098184999299</c:v>
                </c:pt>
                <c:pt idx="1">
                  <c:v>6.7292349866343324</c:v>
                </c:pt>
                <c:pt idx="2">
                  <c:v>6.1008568507135239</c:v>
                </c:pt>
                <c:pt idx="3">
                  <c:v>6.4957003219364946</c:v>
                </c:pt>
                <c:pt idx="4">
                  <c:v>6.5557883809346063</c:v>
                </c:pt>
                <c:pt idx="5">
                  <c:v>6.6743272200919739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6.3496315608946414</c:v>
                </c:pt>
                <c:pt idx="1">
                  <c:v>6.3455383945241852</c:v>
                </c:pt>
                <c:pt idx="2">
                  <c:v>6.9023424449779327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8.2880188100947549</c:v>
                </c:pt>
                <c:pt idx="1">
                  <c:v>8.5249818116143956</c:v>
                </c:pt>
                <c:pt idx="2">
                  <c:v>8.1009615420407606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8.3012505751229249</c:v>
                </c:pt>
                <c:pt idx="1">
                  <c:v>8.5757650737470499</c:v>
                </c:pt>
                <c:pt idx="2">
                  <c:v>8.3327767722781338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8.6860224719077781</c:v>
                </c:pt>
                <c:pt idx="1">
                  <c:v>9.207417533499024</c:v>
                </c:pt>
                <c:pt idx="2">
                  <c:v>8.9895665811465939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3.402678597509575</c:v>
                </c:pt>
                <c:pt idx="1">
                  <c:v>3.8061636970626598</c:v>
                </c:pt>
                <c:pt idx="2">
                  <c:v>3.8785844757871861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9.0276158309322003</c:v>
                </c:pt>
                <c:pt idx="1">
                  <c:v>9.0934552442333789</c:v>
                </c:pt>
                <c:pt idx="2">
                  <c:v>8.7156907062841604</c:v>
                </c:pt>
                <c:pt idx="3">
                  <c:v>8.6733140289491875</c:v>
                </c:pt>
                <c:pt idx="4">
                  <c:v>8.7209547083159418</c:v>
                </c:pt>
                <c:pt idx="5">
                  <c:v>9.1328686208152163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8.4096967901328146</c:v>
                </c:pt>
                <c:pt idx="1">
                  <c:v>8.1232916317831609</c:v>
                </c:pt>
                <c:pt idx="2">
                  <c:v>7.7582733432107078</c:v>
                </c:pt>
                <c:pt idx="3">
                  <c:v>7.8737923663302496</c:v>
                </c:pt>
                <c:pt idx="4">
                  <c:v>8.1443195458623929</c:v>
                </c:pt>
                <c:pt idx="5">
                  <c:v>8.798664617371454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7.311444347572305</c:v>
                </c:pt>
                <c:pt idx="1">
                  <c:v>7.7846441479995923</c:v>
                </c:pt>
                <c:pt idx="2">
                  <c:v>7.5473818125307677</c:v>
                </c:pt>
                <c:pt idx="3">
                  <c:v>7.5087613932973101</c:v>
                </c:pt>
                <c:pt idx="4">
                  <c:v>6.8010382268124863</c:v>
                </c:pt>
                <c:pt idx="5">
                  <c:v>7.6840118818200436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7.3835222209139681</c:v>
                </c:pt>
                <c:pt idx="1">
                  <c:v>8.3218167304567956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5.8165363067164364</c:v>
                </c:pt>
                <c:pt idx="1">
                  <c:v>6.38734486437935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9.5148901316603176</c:v>
                </c:pt>
                <c:pt idx="1">
                  <c:v>9.2757420784204712</c:v>
                </c:pt>
                <c:pt idx="2">
                  <c:v>9.5412141993986381</c:v>
                </c:pt>
                <c:pt idx="3">
                  <c:v>9.3928561482542232</c:v>
                </c:pt>
                <c:pt idx="4">
                  <c:v>9.4208319337250934</c:v>
                </c:pt>
                <c:pt idx="5">
                  <c:v>9.5107065315431338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8.2475938990046025</c:v>
                </c:pt>
                <c:pt idx="1">
                  <c:v>8.4072937238877596</c:v>
                </c:pt>
                <c:pt idx="2">
                  <c:v>8.3039985414811941</c:v>
                </c:pt>
                <c:pt idx="3">
                  <c:v>8.3179954434287051</c:v>
                </c:pt>
                <c:pt idx="4">
                  <c:v>8.180842913957985</c:v>
                </c:pt>
                <c:pt idx="5">
                  <c:v>8.4914746449558791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8.7818190407306975</c:v>
                </c:pt>
                <c:pt idx="1">
                  <c:v>8.9982454433429524</c:v>
                </c:pt>
                <c:pt idx="2">
                  <c:v>8.5814134229290087</c:v>
                </c:pt>
                <c:pt idx="3">
                  <c:v>8.6745253559283686</c:v>
                </c:pt>
                <c:pt idx="4">
                  <c:v>8.6849241056584727</c:v>
                </c:pt>
                <c:pt idx="5">
                  <c:v>8.9667576692123028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8.111164696295992</c:v>
                </c:pt>
                <c:pt idx="1">
                  <c:v>8.4826129127158154</c:v>
                </c:pt>
                <c:pt idx="2">
                  <c:v>8.1912629245641355</c:v>
                </c:pt>
                <c:pt idx="3">
                  <c:v>8.005184500052513</c:v>
                </c:pt>
                <c:pt idx="4">
                  <c:v>8.3701243147269757</c:v>
                </c:pt>
                <c:pt idx="5">
                  <c:v>8.4570989901242388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8.5479252598723878</c:v>
                </c:pt>
                <c:pt idx="1">
                  <c:v>8.2185355837962266</c:v>
                </c:pt>
                <c:pt idx="2">
                  <c:v>8.190951515880144</c:v>
                </c:pt>
                <c:pt idx="3">
                  <c:v>8.0718337637380149</c:v>
                </c:pt>
                <c:pt idx="4">
                  <c:v>8.3968905832668952</c:v>
                </c:pt>
                <c:pt idx="5">
                  <c:v>8.5077864693981997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8.7970128022342191</c:v>
                </c:pt>
                <c:pt idx="1">
                  <c:v>8.6719112437455124</c:v>
                </c:pt>
                <c:pt idx="2">
                  <c:v>8.4175464034778997</c:v>
                </c:pt>
                <c:pt idx="3">
                  <c:v>8.3777897303867395</c:v>
                </c:pt>
                <c:pt idx="4">
                  <c:v>8.6952242464221801</c:v>
                </c:pt>
                <c:pt idx="5">
                  <c:v>9.0747153440460568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8.2589083661071854</c:v>
                </c:pt>
                <c:pt idx="1">
                  <c:v>8.428735023509649</c:v>
                </c:pt>
                <c:pt idx="2">
                  <c:v>8.0929395529597006</c:v>
                </c:pt>
                <c:pt idx="3">
                  <c:v>8.0945334558300512</c:v>
                </c:pt>
                <c:pt idx="4">
                  <c:v>8.2324459281316784</c:v>
                </c:pt>
                <c:pt idx="5">
                  <c:v>8.7968500371879212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7.5022084864778673</c:v>
                </c:pt>
                <c:pt idx="1">
                  <c:v>7.1997436190074326</c:v>
                </c:pt>
                <c:pt idx="2">
                  <c:v>6.5956946018099343</c:v>
                </c:pt>
                <c:pt idx="3">
                  <c:v>6.958857913473695</c:v>
                </c:pt>
                <c:pt idx="4">
                  <c:v>7.3698245086341503</c:v>
                </c:pt>
                <c:pt idx="5">
                  <c:v>7.5174241655871707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7.5587318967423931</c:v>
                </c:pt>
                <c:pt idx="1">
                  <c:v>7.4720572048093041</c:v>
                </c:pt>
                <c:pt idx="2">
                  <c:v>7.3644694662368089</c:v>
                </c:pt>
                <c:pt idx="3">
                  <c:v>7.3537101238202709</c:v>
                </c:pt>
                <c:pt idx="4">
                  <c:v>7.3605275807913282</c:v>
                </c:pt>
                <c:pt idx="5">
                  <c:v>7.7125612060965709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7.0528518755242207</c:v>
                </c:pt>
                <c:pt idx="1">
                  <c:v>6.5096935333536869</c:v>
                </c:pt>
                <c:pt idx="2">
                  <c:v>6.3716846485727228</c:v>
                </c:pt>
                <c:pt idx="3">
                  <c:v>6.578185042690297</c:v>
                </c:pt>
                <c:pt idx="4">
                  <c:v>6.807740488487414</c:v>
                </c:pt>
                <c:pt idx="5">
                  <c:v>7.2008018441617336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8.5678777087390028</c:v>
                </c:pt>
                <c:pt idx="1">
                  <c:v>8.6551305530342173</c:v>
                </c:pt>
                <c:pt idx="2">
                  <c:v>8.253915163730893</c:v>
                </c:pt>
                <c:pt idx="3">
                  <c:v>8.4899313778019998</c:v>
                </c:pt>
                <c:pt idx="4">
                  <c:v>8.7344329652372306</c:v>
                </c:pt>
                <c:pt idx="5">
                  <c:v>8.9567356224620536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7.2962997958790963</c:v>
                </c:pt>
                <c:pt idx="1">
                  <c:v>7.3107849052231142</c:v>
                </c:pt>
                <c:pt idx="2">
                  <c:v>6.7607359290330171</c:v>
                </c:pt>
                <c:pt idx="3">
                  <c:v>6.9987570202350593</c:v>
                </c:pt>
                <c:pt idx="4">
                  <c:v>7.6400169483735096</c:v>
                </c:pt>
                <c:pt idx="5">
                  <c:v>7.7765361240249211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9.3562045500999353</c:v>
                </c:pt>
                <c:pt idx="1">
                  <c:v>9.4002090367728055</c:v>
                </c:pt>
                <c:pt idx="2">
                  <c:v>9.4060187760915959</c:v>
                </c:pt>
                <c:pt idx="3">
                  <c:v>9.3595942143633923</c:v>
                </c:pt>
                <c:pt idx="4">
                  <c:v>9.5398033760944596</c:v>
                </c:pt>
                <c:pt idx="5">
                  <c:v>9.6507713807153515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8.6230968077152674</c:v>
                </c:pt>
                <c:pt idx="1">
                  <c:v>8.8396753741580536</c:v>
                </c:pt>
                <c:pt idx="2">
                  <c:v>8.3413052511142531</c:v>
                </c:pt>
                <c:pt idx="3">
                  <c:v>8.4440545034690029</c:v>
                </c:pt>
                <c:pt idx="4">
                  <c:v>8.560502420978894</c:v>
                </c:pt>
                <c:pt idx="5">
                  <c:v>8.8793640557344116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7.8672887214510849</c:v>
                </c:pt>
                <c:pt idx="1">
                  <c:v>7.5991859895638996</c:v>
                </c:pt>
                <c:pt idx="2">
                  <c:v>7.6072240636496469</c:v>
                </c:pt>
                <c:pt idx="3">
                  <c:v>7.8294709081190588</c:v>
                </c:pt>
                <c:pt idx="4">
                  <c:v>8.3721589958697074</c:v>
                </c:pt>
                <c:pt idx="5">
                  <c:v>8.2890305758433129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6.4781383662442789</c:v>
                </c:pt>
                <c:pt idx="1">
                  <c:v>6.3836080800986164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7.4990454332514478</c:v>
                </c:pt>
                <c:pt idx="1">
                  <c:v>7.5742764641578386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6.7428204931907274</c:v>
                </c:pt>
                <c:pt idx="1">
                  <c:v>6.8453915977492263</c:v>
                </c:pt>
                <c:pt idx="2">
                  <c:v>6.3763889397917399</c:v>
                </c:pt>
                <c:pt idx="3">
                  <c:v>6.069387468377978</c:v>
                </c:pt>
                <c:pt idx="4">
                  <c:v>6.2000542889869514</c:v>
                </c:pt>
                <c:pt idx="5">
                  <c:v>6.5428876852167388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7.783721260993155</c:v>
                </c:pt>
                <c:pt idx="1">
                  <c:v>7.3508924072445936</c:v>
                </c:pt>
                <c:pt idx="2">
                  <c:v>7.1626323747439944</c:v>
                </c:pt>
                <c:pt idx="3">
                  <c:v>7.5527582885357134</c:v>
                </c:pt>
                <c:pt idx="4">
                  <c:v>7.1157420816535488</c:v>
                </c:pt>
                <c:pt idx="5">
                  <c:v>8.6716780026129232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6.8774891993180542</c:v>
                </c:pt>
                <c:pt idx="1">
                  <c:v>6.756416585277301</c:v>
                </c:pt>
                <c:pt idx="2">
                  <c:v>6.3300184797734289</c:v>
                </c:pt>
                <c:pt idx="3">
                  <c:v>6.3361950534313323</c:v>
                </c:pt>
                <c:pt idx="4">
                  <c:v>6.2066878546490836</c:v>
                </c:pt>
                <c:pt idx="5">
                  <c:v>6.5854342746475822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6.8793568953660094</c:v>
                </c:pt>
                <c:pt idx="1">
                  <c:v>7.3840680452669876</c:v>
                </c:pt>
                <c:pt idx="2">
                  <c:v>7.1860915469582887</c:v>
                </c:pt>
                <c:pt idx="3">
                  <c:v>6.7274214437695639</c:v>
                </c:pt>
                <c:pt idx="4">
                  <c:v>7.1989061534421506</c:v>
                </c:pt>
                <c:pt idx="5">
                  <c:v>7.4557348372085883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8.9205096385765064</c:v>
                </c:pt>
                <c:pt idx="1">
                  <c:v>8.6672188221750304</c:v>
                </c:pt>
                <c:pt idx="2">
                  <c:v>8.8398127482062439</c:v>
                </c:pt>
                <c:pt idx="3">
                  <c:v>8.6797410086653297</c:v>
                </c:pt>
                <c:pt idx="4">
                  <c:v>8.8995763193698423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4.0263132262225936</c:v>
                </c:pt>
                <c:pt idx="1">
                  <c:v>3.8306901607121628</c:v>
                </c:pt>
                <c:pt idx="2">
                  <c:v>3.2995689181674268</c:v>
                </c:pt>
                <c:pt idx="3">
                  <c:v>3.5166237420869422</c:v>
                </c:pt>
                <c:pt idx="4">
                  <c:v>3.496649625856576</c:v>
                </c:pt>
                <c:pt idx="5">
                  <c:v>3.9461572274054619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5.8990090104242023</c:v>
                </c:pt>
                <c:pt idx="1">
                  <c:v>6.1402510515177529</c:v>
                </c:pt>
                <c:pt idx="2">
                  <c:v>5.9768384291914636</c:v>
                </c:pt>
                <c:pt idx="3">
                  <c:v>6.0774250970920223</c:v>
                </c:pt>
                <c:pt idx="4">
                  <c:v>6.4538646265107404</c:v>
                </c:pt>
                <c:pt idx="5">
                  <c:v>6.8196760873574647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6.9242571823421812</c:v>
                </c:pt>
                <c:pt idx="1">
                  <c:v>6.6154126847471169</c:v>
                </c:pt>
                <c:pt idx="2">
                  <c:v>6.9295339659393296</c:v>
                </c:pt>
                <c:pt idx="3">
                  <c:v>6.9641096056098846</c:v>
                </c:pt>
                <c:pt idx="4">
                  <c:v>7.2221237523668789</c:v>
                </c:pt>
                <c:pt idx="5">
                  <c:v>6.8662162892768777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7.4502742596060108</c:v>
                </c:pt>
                <c:pt idx="1">
                  <c:v>7.2172195745538623</c:v>
                </c:pt>
                <c:pt idx="2">
                  <c:v>7.442392192213334</c:v>
                </c:pt>
                <c:pt idx="3">
                  <c:v>7.3149384390440799</c:v>
                </c:pt>
                <c:pt idx="4">
                  <c:v>7.8605158127148886</c:v>
                </c:pt>
                <c:pt idx="5">
                  <c:v>7.756963065932883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6.4882989350254627</c:v>
                </c:pt>
                <c:pt idx="1">
                  <c:v>6.6502072536776131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8.6129700992919229</c:v>
                </c:pt>
                <c:pt idx="1">
                  <c:v>8.4315468383428307</c:v>
                </c:pt>
                <c:pt idx="2">
                  <c:v>8.9815660660979226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8.646822364979549</c:v>
                </c:pt>
                <c:pt idx="1">
                  <c:v>8.7489474445449424</c:v>
                </c:pt>
                <c:pt idx="2">
                  <c:v>8.4578720088081489</c:v>
                </c:pt>
                <c:pt idx="3">
                  <c:v>8.7483965023253596</c:v>
                </c:pt>
                <c:pt idx="4">
                  <c:v>8.8234138795948329</c:v>
                </c:pt>
                <c:pt idx="5">
                  <c:v>9.2266192846648245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7.874788323447107</c:v>
                </c:pt>
                <c:pt idx="1">
                  <c:v>7.9922019739163854</c:v>
                </c:pt>
                <c:pt idx="2">
                  <c:v>7.7376610544710243</c:v>
                </c:pt>
                <c:pt idx="3">
                  <c:v>7.7528495533711528</c:v>
                </c:pt>
                <c:pt idx="4">
                  <c:v>8.1656723596900136</c:v>
                </c:pt>
                <c:pt idx="5">
                  <c:v>8.2508821176772376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01845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RBK | Walsall Healthcare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01845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RBK | Walsall Healthcare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RBK | Walsall Healthcare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Walsall Healthcare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13337468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78596920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316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27%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80584895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71293882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12443276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49294095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22885425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84078154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92450066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12558635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52460867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Walsall Healthcare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Walsall Healthcare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316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wash:</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take medication they brought with them when they need to</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4782497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379436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13862992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6363847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06658247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53328975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13661650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453524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1926478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61142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75024884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612669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9517040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78988857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85297303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9689106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06007047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0329571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2295879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6032339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3327617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309070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26560572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5134137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75743936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65380070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0805728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7614805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01833125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3143567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913017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517989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70805216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9801840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7877953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41930654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51648551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821152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6672379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520150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9437609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6068657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58387586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31284934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50389020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27507963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9561065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8635667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166325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90089236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859200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8102650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29220847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6452331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7263087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8078118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3471647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20079847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9533823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5090469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157790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084120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22308990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7926568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95513998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0768170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55706285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8366091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1151457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22665887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2862685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28755306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3759840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261421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3784626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2199687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65936178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69715055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44169514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2150796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732403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93832980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8238351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75937215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98536302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795514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902975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81114114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28996840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55454909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41437363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9165841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91221563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26184738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1905289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27550948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9073733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95953255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7930982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689249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35595632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038920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86349761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6466367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835870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381618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09596301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793352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60792370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0646712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514209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00444383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204366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57687541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58355084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310133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2103533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5387800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6307943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91098555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817431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5558495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2337832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959777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8396446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1249291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7093231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683646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4497474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018759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4271390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2439779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7228889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200276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0081604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330057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5435328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4657683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887478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234236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8438939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3177354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0935318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8799959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5865203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2103357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81080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108653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095931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5002517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4975581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9031670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8652852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9600712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8919136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807971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8344391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0880344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4592099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1590715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1111186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5145230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983601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170803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8788404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7632955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9660040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6141140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34781928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92082654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54691011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6891708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550190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188943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7365691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52915985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8821991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053304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35520629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5116048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9091608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4701425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2599219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05287885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428228376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4036019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2833129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16539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6932142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9994173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94385508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55575003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9345378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26698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4966418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047324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5713965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105962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193367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551784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03030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018084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644419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66206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7738911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83909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05489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085783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2300101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221426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02783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95886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456094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2538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39720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270608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6831041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5194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132245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011178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9767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92501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64318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6418157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28242539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13451921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68528369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713172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568032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96765448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65008368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58080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53168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6602594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0061450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180974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49763735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469165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336554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442503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653681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32312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334895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638350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7856918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3389969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12700467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31846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351780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074481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7718943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52486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294473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74427684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85904629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16305</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Walsall Healthcare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2026-09-02T13:30:46Z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